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smtClean="0"/>
              <a:t>Spustelėkite norėdami redaguoti šablono paantraštės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6/17/2022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nė nuotrauka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vadinima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a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elė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lpel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aveikslėlis skilty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265271"/>
          </a:xfrm>
        </p:spPr>
        <p:txBody>
          <a:bodyPr>
            <a:noAutofit/>
          </a:bodyPr>
          <a:lstStyle/>
          <a:p>
            <a:pPr algn="ctr"/>
            <a:r>
              <a:rPr lang="lt-LT" sz="6000" dirty="0" smtClean="0"/>
              <a:t>Mano svajonių profesija</a:t>
            </a:r>
            <a:endParaRPr lang="lt-LT" sz="6000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876424" y="4249782"/>
            <a:ext cx="8791575" cy="1872343"/>
          </a:xfrm>
        </p:spPr>
        <p:txBody>
          <a:bodyPr>
            <a:normAutofit lnSpcReduction="10000"/>
          </a:bodyPr>
          <a:lstStyle/>
          <a:p>
            <a:pPr algn="ctr"/>
            <a:r>
              <a:rPr lang="lt-LT" sz="2800" dirty="0" smtClean="0"/>
              <a:t>Pociūnėlių pagrindinė mokykla</a:t>
            </a:r>
          </a:p>
          <a:p>
            <a:pPr algn="ctr"/>
            <a:r>
              <a:rPr lang="lt-LT" sz="2800" dirty="0" smtClean="0"/>
              <a:t>1 – 4 klasės</a:t>
            </a:r>
          </a:p>
          <a:p>
            <a:pPr algn="ctr"/>
            <a:r>
              <a:rPr lang="lt-LT" sz="2800" dirty="0" smtClean="0"/>
              <a:t>2022 m. birželio mėn.</a:t>
            </a:r>
            <a:endParaRPr lang="lt-LT" sz="2800" dirty="0"/>
          </a:p>
        </p:txBody>
      </p:sp>
    </p:spTree>
    <p:extLst>
      <p:ext uri="{BB962C8B-B14F-4D97-AF65-F5344CB8AC3E}">
        <p14:creationId xmlns:p14="http://schemas.microsoft.com/office/powerpoint/2010/main" val="45687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2800" dirty="0" smtClean="0"/>
              <a:t>Apie pardavėjos profesiją mokiniams papasakojo miestelio parduotuvės pardavėja </a:t>
            </a:r>
            <a:r>
              <a:rPr lang="lt-LT" sz="2800" dirty="0" err="1" smtClean="0"/>
              <a:t>Johana</a:t>
            </a:r>
            <a:r>
              <a:rPr lang="lt-LT" sz="2800" dirty="0" smtClean="0"/>
              <a:t> </a:t>
            </a:r>
            <a:r>
              <a:rPr lang="lt-LT" sz="2800" dirty="0" err="1" smtClean="0"/>
              <a:t>šemežienė</a:t>
            </a:r>
            <a:r>
              <a:rPr lang="lt-LT" sz="2800" dirty="0" smtClean="0"/>
              <a:t>. Jos išklausę, vaikai padarė išvadą, kad darbas nėra lengvas.</a:t>
            </a:r>
            <a:endParaRPr lang="lt-LT" sz="2800" dirty="0"/>
          </a:p>
        </p:txBody>
      </p:sp>
      <p:pic>
        <p:nvPicPr>
          <p:cNvPr id="5" name="Turinio vietos rezervavimo ženklas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255" y="2097088"/>
            <a:ext cx="3498840" cy="4475412"/>
          </a:xfrm>
        </p:spPr>
      </p:pic>
      <p:pic>
        <p:nvPicPr>
          <p:cNvPr id="6" name="Turinio vietos rezervavimo ženklas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183" y="2097088"/>
            <a:ext cx="3369721" cy="4475412"/>
          </a:xfrm>
        </p:spPr>
      </p:pic>
    </p:spTree>
    <p:extLst>
      <p:ext uri="{BB962C8B-B14F-4D97-AF65-F5344CB8AC3E}">
        <p14:creationId xmlns:p14="http://schemas.microsoft.com/office/powerpoint/2010/main" val="3697330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567333"/>
          </a:xfrm>
        </p:spPr>
        <p:txBody>
          <a:bodyPr>
            <a:normAutofit fontScale="90000"/>
          </a:bodyPr>
          <a:lstStyle/>
          <a:p>
            <a:pPr algn="ctr"/>
            <a:r>
              <a:rPr lang="lt-LT" sz="2800" dirty="0" smtClean="0"/>
              <a:t>Apsilankę ūkininko A. </a:t>
            </a:r>
            <a:r>
              <a:rPr lang="lt-LT" sz="2800" dirty="0" err="1" smtClean="0"/>
              <a:t>rimkaus</a:t>
            </a:r>
            <a:r>
              <a:rPr lang="lt-LT" sz="2800" dirty="0" smtClean="0"/>
              <a:t> ūkyje, mokiniai sužinojo, kad jame dirba įvairių profesijų žmonės: agronomas, inžinierius, traktorininkai, kombainininkai, statybininkai, sargas.</a:t>
            </a:r>
            <a:br>
              <a:rPr lang="lt-LT" sz="2800" dirty="0" smtClean="0"/>
            </a:br>
            <a:r>
              <a:rPr lang="lt-LT" sz="2800" dirty="0" smtClean="0"/>
              <a:t> Ūkio šeimininkas vaikams aprodė grūdų elevatorių, saugyklą, pasisvėrėme , leido įlipti į traktorių, kombainą, sunkvežimį.</a:t>
            </a:r>
            <a:endParaRPr lang="lt-LT" sz="2800" dirty="0"/>
          </a:p>
        </p:txBody>
      </p:sp>
      <p:pic>
        <p:nvPicPr>
          <p:cNvPr id="10" name="Turinio vietos rezervavimo ženklas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456" y="2249488"/>
            <a:ext cx="3300104" cy="4382952"/>
          </a:xfrm>
        </p:spPr>
      </p:pic>
      <p:pic>
        <p:nvPicPr>
          <p:cNvPr id="9" name="Turinio vietos rezervavimo ženklas 8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256" y="2249488"/>
            <a:ext cx="3300104" cy="4382952"/>
          </a:xfrm>
        </p:spPr>
      </p:pic>
    </p:spTree>
    <p:extLst>
      <p:ext uri="{BB962C8B-B14F-4D97-AF65-F5344CB8AC3E}">
        <p14:creationId xmlns:p14="http://schemas.microsoft.com/office/powerpoint/2010/main" val="1676068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urinio vietos rezervavimo ženklas 4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017" y="1313498"/>
            <a:ext cx="3606800" cy="4791075"/>
          </a:xfrm>
        </p:spPr>
      </p:pic>
      <p:pic>
        <p:nvPicPr>
          <p:cNvPr id="6" name="Turinio vietos rezervavimo ženklas 5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666" y="309335"/>
            <a:ext cx="3746500" cy="4976813"/>
          </a:xfrm>
        </p:spPr>
      </p:pic>
    </p:spTree>
    <p:extLst>
      <p:ext uri="{BB962C8B-B14F-4D97-AF65-F5344CB8AC3E}">
        <p14:creationId xmlns:p14="http://schemas.microsoft.com/office/powerpoint/2010/main" val="137057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urinio vietos rezervavimo ženklas 4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806" y="302411"/>
            <a:ext cx="3718560" cy="4940148"/>
          </a:xfrm>
        </p:spPr>
      </p:pic>
      <p:pic>
        <p:nvPicPr>
          <p:cNvPr id="6" name="Turinio vietos rezervavimo ženklas 5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719" y="1045164"/>
            <a:ext cx="4150950" cy="5514585"/>
          </a:xfrm>
        </p:spPr>
      </p:pic>
    </p:spTree>
    <p:extLst>
      <p:ext uri="{BB962C8B-B14F-4D97-AF65-F5344CB8AC3E}">
        <p14:creationId xmlns:p14="http://schemas.microsoft.com/office/powerpoint/2010/main" val="861575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urinio vietos rezervavimo ženklas 4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71" y="1377271"/>
            <a:ext cx="3342129" cy="4437652"/>
          </a:xfrm>
        </p:spPr>
      </p:pic>
      <p:pic>
        <p:nvPicPr>
          <p:cNvPr id="6" name="Turinio vietos rezervavimo ženklas 5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491" y="568506"/>
            <a:ext cx="3156892" cy="4192278"/>
          </a:xfrm>
        </p:spPr>
      </p:pic>
      <p:pic>
        <p:nvPicPr>
          <p:cNvPr id="14" name="Paveikslėlis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313" y="1377271"/>
            <a:ext cx="3341291" cy="443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147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urinio vietos rezervavimo ženklas 4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925" y="307186"/>
            <a:ext cx="3989514" cy="5301134"/>
          </a:xfrm>
        </p:spPr>
      </p:pic>
      <p:pic>
        <p:nvPicPr>
          <p:cNvPr id="6" name="Turinio vietos rezervavimo ženklas 5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509" y="1175590"/>
            <a:ext cx="4161760" cy="5530010"/>
          </a:xfrm>
        </p:spPr>
      </p:pic>
    </p:spTree>
    <p:extLst>
      <p:ext uri="{BB962C8B-B14F-4D97-AF65-F5344CB8AC3E}">
        <p14:creationId xmlns:p14="http://schemas.microsoft.com/office/powerpoint/2010/main" val="24096148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t-LT" dirty="0" smtClean="0"/>
              <a:t>Sudalyvaudami edukacinėje programoje „</a:t>
            </a:r>
            <a:r>
              <a:rPr lang="lt-LT" dirty="0" err="1" smtClean="0"/>
              <a:t>panevėžio</a:t>
            </a:r>
            <a:r>
              <a:rPr lang="lt-LT" dirty="0" smtClean="0"/>
              <a:t> siaurukas“ susipažinome su geležinkeliečių profesijomis.</a:t>
            </a:r>
            <a:endParaRPr lang="lt-LT" dirty="0"/>
          </a:p>
        </p:txBody>
      </p:sp>
      <p:pic>
        <p:nvPicPr>
          <p:cNvPr id="5" name="Turinio vietos rezervavimo ženklas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256" y="2249487"/>
            <a:ext cx="3239144" cy="4301989"/>
          </a:xfrm>
        </p:spPr>
      </p:pic>
      <p:pic>
        <p:nvPicPr>
          <p:cNvPr id="6" name="Turinio vietos rezervavimo ženklas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641" y="2249488"/>
            <a:ext cx="3298516" cy="4275414"/>
          </a:xfrm>
        </p:spPr>
      </p:pic>
    </p:spTree>
    <p:extLst>
      <p:ext uri="{BB962C8B-B14F-4D97-AF65-F5344CB8AC3E}">
        <p14:creationId xmlns:p14="http://schemas.microsoft.com/office/powerpoint/2010/main" val="1862432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Pradinukai sužinojo kokių rūšių būna vagonai.</a:t>
            </a:r>
            <a:endParaRPr lang="lt-LT" dirty="0"/>
          </a:p>
        </p:txBody>
      </p:sp>
      <p:pic>
        <p:nvPicPr>
          <p:cNvPr id="5" name="Turinio vietos rezervavimo ženklas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73" y="2621280"/>
            <a:ext cx="6194420" cy="2865119"/>
          </a:xfrm>
        </p:spPr>
      </p:pic>
      <p:pic>
        <p:nvPicPr>
          <p:cNvPr id="6" name="Turinio vietos rezervavimo ženklas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118" y="1930966"/>
            <a:ext cx="3339293" cy="4435000"/>
          </a:xfrm>
        </p:spPr>
      </p:pic>
    </p:spTree>
    <p:extLst>
      <p:ext uri="{BB962C8B-B14F-4D97-AF65-F5344CB8AC3E}">
        <p14:creationId xmlns:p14="http://schemas.microsoft.com/office/powerpoint/2010/main" val="38097956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urinio vietos rezervavimo ženklas 4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595" y="1237862"/>
            <a:ext cx="3866605" cy="5137815"/>
          </a:xfrm>
        </p:spPr>
      </p:pic>
      <p:pic>
        <p:nvPicPr>
          <p:cNvPr id="6" name="Turinio vietos rezervavimo ženklas 5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141" y="1237862"/>
            <a:ext cx="3623355" cy="4814595"/>
          </a:xfrm>
        </p:spPr>
      </p:pic>
    </p:spTree>
    <p:extLst>
      <p:ext uri="{BB962C8B-B14F-4D97-AF65-F5344CB8AC3E}">
        <p14:creationId xmlns:p14="http://schemas.microsoft.com/office/powerpoint/2010/main" val="27602341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urinio vietos rezervavimo ženklas 4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383" y="327707"/>
            <a:ext cx="3744686" cy="4975814"/>
          </a:xfrm>
        </p:spPr>
      </p:pic>
      <p:pic>
        <p:nvPicPr>
          <p:cNvPr id="6" name="Turinio vietos rezervavimo ženklas 5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541" y="999628"/>
            <a:ext cx="4156553" cy="5523091"/>
          </a:xfrm>
        </p:spPr>
      </p:pic>
    </p:spTree>
    <p:extLst>
      <p:ext uri="{BB962C8B-B14F-4D97-AF65-F5344CB8AC3E}">
        <p14:creationId xmlns:p14="http://schemas.microsoft.com/office/powerpoint/2010/main" val="1209151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r>
              <a:rPr lang="lt-LT" sz="4400" dirty="0" smtClean="0"/>
              <a:t>Tikslas:</a:t>
            </a:r>
            <a:endParaRPr lang="lt-LT" sz="4400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2148342"/>
          </a:xfrm>
        </p:spPr>
        <p:txBody>
          <a:bodyPr/>
          <a:lstStyle/>
          <a:p>
            <a:pPr marL="0" indent="0">
              <a:buNone/>
            </a:pPr>
            <a:r>
              <a:rPr lang="lt-LT" sz="3200" dirty="0"/>
              <a:t>k</a:t>
            </a:r>
            <a:r>
              <a:rPr lang="lt-LT" sz="3200" dirty="0" smtClean="0"/>
              <a:t>artu </a:t>
            </a:r>
            <a:r>
              <a:rPr lang="lt-LT" sz="3200" dirty="0"/>
              <a:t>su vaikais aptarti žmonių profesijas, ko galima iš jų pasimokyti. Aiškintis, apie jų  veiklą, įvardinti, ką svarbaus ir naudingo jie veikia.</a:t>
            </a:r>
          </a:p>
        </p:txBody>
      </p:sp>
    </p:spTree>
    <p:extLst>
      <p:ext uri="{BB962C8B-B14F-4D97-AF65-F5344CB8AC3E}">
        <p14:creationId xmlns:p14="http://schemas.microsoft.com/office/powerpoint/2010/main" val="22622725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t-LT" dirty="0" smtClean="0"/>
              <a:t>Edukacinės programos metu žiūrėjo filmukus apie geležinkelio taisykles(ko negalima daryti).</a:t>
            </a:r>
            <a:endParaRPr lang="lt-LT" dirty="0"/>
          </a:p>
        </p:txBody>
      </p:sp>
      <p:pic>
        <p:nvPicPr>
          <p:cNvPr id="5" name="Turinio vietos rezervavimo ženklas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216" y="2232138"/>
            <a:ext cx="3178184" cy="4221027"/>
          </a:xfrm>
        </p:spPr>
      </p:pic>
      <p:pic>
        <p:nvPicPr>
          <p:cNvPr id="6" name="Turinio vietos rezervavimo ženklas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146" y="2249487"/>
            <a:ext cx="3224049" cy="4281942"/>
          </a:xfrm>
        </p:spPr>
      </p:pic>
    </p:spTree>
    <p:extLst>
      <p:ext uri="{BB962C8B-B14F-4D97-AF65-F5344CB8AC3E}">
        <p14:creationId xmlns:p14="http://schemas.microsoft.com/office/powerpoint/2010/main" val="35558139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Smagiausia veikla buvo – pasivažinėti su drezina.</a:t>
            </a:r>
            <a:endParaRPr lang="lt-LT" dirty="0"/>
          </a:p>
        </p:txBody>
      </p:sp>
      <p:pic>
        <p:nvPicPr>
          <p:cNvPr id="10" name="Turinio vietos rezervavimo ženklas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661" y="2249487"/>
            <a:ext cx="3075525" cy="4084683"/>
          </a:xfrm>
        </p:spPr>
      </p:pic>
      <p:pic>
        <p:nvPicPr>
          <p:cNvPr id="9" name="Turinio vietos rezervavimo ženklas 8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255" y="2249487"/>
            <a:ext cx="3160767" cy="4197895"/>
          </a:xfrm>
        </p:spPr>
      </p:pic>
    </p:spTree>
    <p:extLst>
      <p:ext uri="{BB962C8B-B14F-4D97-AF65-F5344CB8AC3E}">
        <p14:creationId xmlns:p14="http://schemas.microsoft.com/office/powerpoint/2010/main" val="35291008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urinio vietos rezervavimo ženklas 4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388" y="531224"/>
            <a:ext cx="3702939" cy="4920342"/>
          </a:xfrm>
        </p:spPr>
      </p:pic>
      <p:pic>
        <p:nvPicPr>
          <p:cNvPr id="6" name="Turinio vietos rezervavimo ženklas 5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473" y="1047703"/>
            <a:ext cx="3875905" cy="5150175"/>
          </a:xfrm>
        </p:spPr>
      </p:pic>
    </p:spTree>
    <p:extLst>
      <p:ext uri="{BB962C8B-B14F-4D97-AF65-F5344CB8AC3E}">
        <p14:creationId xmlns:p14="http://schemas.microsoft.com/office/powerpoint/2010/main" val="11373269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876424" y="1959429"/>
            <a:ext cx="8791575" cy="957942"/>
          </a:xfrm>
        </p:spPr>
        <p:txBody>
          <a:bodyPr>
            <a:noAutofit/>
          </a:bodyPr>
          <a:lstStyle/>
          <a:p>
            <a:pPr algn="ctr"/>
            <a:r>
              <a:rPr lang="lt-LT" sz="3600" dirty="0" smtClean="0"/>
              <a:t>Pradinių klasių mokiniai piešė „mano svajonių profesija“ </a:t>
            </a:r>
            <a:endParaRPr lang="lt-LT" sz="3600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876424" y="2821577"/>
            <a:ext cx="8791575" cy="2220685"/>
          </a:xfrm>
        </p:spPr>
        <p:txBody>
          <a:bodyPr/>
          <a:lstStyle/>
          <a:p>
            <a:pPr algn="ctr"/>
            <a:r>
              <a:rPr lang="lt-LT" dirty="0" smtClean="0"/>
              <a:t>(piešiniai iškabinti antrojo aukšto koridoriuje</a:t>
            </a:r>
            <a:r>
              <a:rPr lang="lt-LT" dirty="0" smtClean="0"/>
              <a:t>)</a:t>
            </a:r>
          </a:p>
          <a:p>
            <a:pPr algn="ctr"/>
            <a:r>
              <a:rPr lang="lt-LT" sz="2400" dirty="0" smtClean="0"/>
              <a:t>Projekto veiklose buvo integruoti: pasaulio pažinimo, dailė ir technologijos, lietuvių kalbos mokomieji dalykai.</a:t>
            </a:r>
            <a:endParaRPr lang="lt-LT" sz="2400" dirty="0"/>
          </a:p>
        </p:txBody>
      </p:sp>
    </p:spTree>
    <p:extLst>
      <p:ext uri="{BB962C8B-B14F-4D97-AF65-F5344CB8AC3E}">
        <p14:creationId xmlns:p14="http://schemas.microsoft.com/office/powerpoint/2010/main" val="1735487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802231"/>
          </a:xfrm>
        </p:spPr>
        <p:txBody>
          <a:bodyPr/>
          <a:lstStyle/>
          <a:p>
            <a:r>
              <a:rPr lang="lt-LT" dirty="0" smtClean="0"/>
              <a:t>Šio projekto metu mokiniai:</a:t>
            </a:r>
            <a:endParaRPr lang="lt-LT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876424" y="2011680"/>
            <a:ext cx="8791575" cy="3246120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lt-LT" sz="2800" dirty="0" smtClean="0"/>
              <a:t>Profesijų pristatymų metu ugdė kompetencijas, </a:t>
            </a:r>
            <a:r>
              <a:rPr lang="lt-LT" sz="2800" dirty="0"/>
              <a:t>smalsumą, domėjimąsi, aktyvų aplinkos tyrinėjimą, informacijos rinkimą</a:t>
            </a:r>
            <a:r>
              <a:rPr lang="lt-LT" sz="2800" dirty="0" smtClean="0"/>
              <a:t>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lt-LT" sz="2800" dirty="0"/>
              <a:t> </a:t>
            </a:r>
            <a:r>
              <a:rPr lang="lt-LT" sz="2800" dirty="0" smtClean="0"/>
              <a:t>Praplėtė akiratį;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lt-LT" sz="2800" dirty="0" smtClean="0"/>
              <a:t>įgavo </a:t>
            </a:r>
            <a:r>
              <a:rPr lang="lt-LT" sz="2800" dirty="0"/>
              <a:t>naujų žinių, įgūdžių, patirčių; </a:t>
            </a:r>
            <a:endParaRPr lang="lt-LT" sz="28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lt-LT" sz="2800" dirty="0" smtClean="0"/>
              <a:t>Ugdė kūrybiškumą </a:t>
            </a:r>
            <a:r>
              <a:rPr lang="lt-LT" sz="2800" dirty="0"/>
              <a:t>ir mokymosi </a:t>
            </a:r>
            <a:r>
              <a:rPr lang="lt-LT" sz="2800" dirty="0" smtClean="0"/>
              <a:t>motyvaciją, kritinį mąstymą.</a:t>
            </a:r>
            <a:endParaRPr lang="lt-LT" sz="2800" dirty="0"/>
          </a:p>
        </p:txBody>
      </p:sp>
    </p:spTree>
    <p:extLst>
      <p:ext uri="{BB962C8B-B14F-4D97-AF65-F5344CB8AC3E}">
        <p14:creationId xmlns:p14="http://schemas.microsoft.com/office/powerpoint/2010/main" val="32131206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6600" dirty="0" smtClean="0"/>
              <a:t>Ačiū už dėmesį</a:t>
            </a:r>
            <a:endParaRPr lang="lt-LT" sz="6600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2834" y="2001294"/>
            <a:ext cx="5808617" cy="435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360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4400" dirty="0" smtClean="0"/>
              <a:t>Uždaviniai:</a:t>
            </a:r>
            <a:endParaRPr lang="lt-LT" sz="4400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lt-LT" dirty="0"/>
              <a:t> </a:t>
            </a:r>
            <a:r>
              <a:rPr lang="lt-LT" sz="3200" dirty="0" smtClean="0"/>
              <a:t>Suteikti </a:t>
            </a:r>
            <a:r>
              <a:rPr lang="lt-LT" sz="3200" dirty="0"/>
              <a:t>vaikams žinių apie įvairias profesijas</a:t>
            </a:r>
            <a:r>
              <a:rPr lang="lt-LT" sz="3200" dirty="0" smtClean="0"/>
              <a:t>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i-FI" sz="3200" dirty="0"/>
              <a:t> </a:t>
            </a:r>
            <a:r>
              <a:rPr lang="fi-FI" sz="3200" dirty="0" smtClean="0"/>
              <a:t>Skatinti </a:t>
            </a:r>
            <a:r>
              <a:rPr lang="fi-FI" sz="3200" dirty="0"/>
              <a:t>vaikus papasakoti ką dirba jų tėveliai</a:t>
            </a:r>
            <a:r>
              <a:rPr lang="fi-FI" sz="3200" dirty="0" smtClean="0"/>
              <a:t>;</a:t>
            </a:r>
            <a:endParaRPr lang="lt-LT" sz="32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lt-LT" sz="3200" dirty="0"/>
              <a:t> </a:t>
            </a:r>
            <a:r>
              <a:rPr lang="lt-LT" sz="3200" dirty="0" smtClean="0"/>
              <a:t>Mokytis </a:t>
            </a:r>
            <a:r>
              <a:rPr lang="lt-LT" sz="3200" dirty="0"/>
              <a:t>atpažinti profesijas, jas pavaizduoti.</a:t>
            </a:r>
          </a:p>
        </p:txBody>
      </p:sp>
    </p:spTree>
    <p:extLst>
      <p:ext uri="{BB962C8B-B14F-4D97-AF65-F5344CB8AC3E}">
        <p14:creationId xmlns:p14="http://schemas.microsoft.com/office/powerpoint/2010/main" val="1214781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3200" dirty="0" smtClean="0"/>
              <a:t>Trečiokai su profesijomis susipažino žaisdami stalo žaidimą „profesijos“</a:t>
            </a:r>
            <a:endParaRPr lang="lt-LT" sz="3200" dirty="0"/>
          </a:p>
        </p:txBody>
      </p:sp>
      <p:pic>
        <p:nvPicPr>
          <p:cNvPr id="5" name="Turinio vietos rezervavimo ženklas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083" y="2412274"/>
            <a:ext cx="5529946" cy="3570516"/>
          </a:xfrm>
        </p:spPr>
      </p:pic>
      <p:pic>
        <p:nvPicPr>
          <p:cNvPr id="6" name="Turinio vietos rezervavimo ženklas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875" y="2192018"/>
            <a:ext cx="2229394" cy="4470039"/>
          </a:xfrm>
        </p:spPr>
      </p:pic>
    </p:spTree>
    <p:extLst>
      <p:ext uri="{BB962C8B-B14F-4D97-AF65-F5344CB8AC3E}">
        <p14:creationId xmlns:p14="http://schemas.microsoft.com/office/powerpoint/2010/main" val="4213145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766145"/>
          </a:xfrm>
        </p:spPr>
        <p:txBody>
          <a:bodyPr>
            <a:normAutofit/>
          </a:bodyPr>
          <a:lstStyle/>
          <a:p>
            <a:pPr algn="ctr"/>
            <a:r>
              <a:rPr lang="lt-LT" dirty="0" smtClean="0"/>
              <a:t>Ketvirtokai rašė kiek kas žino profesijų.</a:t>
            </a:r>
            <a:endParaRPr lang="lt-LT" dirty="0"/>
          </a:p>
        </p:txBody>
      </p:sp>
      <p:pic>
        <p:nvPicPr>
          <p:cNvPr id="5" name="Turinio vietos rezervavimo ženklas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557" y="1506538"/>
            <a:ext cx="3440466" cy="4720090"/>
          </a:xfrm>
        </p:spPr>
      </p:pic>
      <p:pic>
        <p:nvPicPr>
          <p:cNvPr id="6" name="Turinio vietos rezervavimo ženklas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474" y="1506537"/>
            <a:ext cx="3788229" cy="4720091"/>
          </a:xfrm>
        </p:spPr>
      </p:pic>
    </p:spTree>
    <p:extLst>
      <p:ext uri="{BB962C8B-B14F-4D97-AF65-F5344CB8AC3E}">
        <p14:creationId xmlns:p14="http://schemas.microsoft.com/office/powerpoint/2010/main" val="3897405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urinio vietos rezervavimo ženklas 6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126" y="365760"/>
            <a:ext cx="6005107" cy="6331131"/>
          </a:xfrm>
        </p:spPr>
      </p:pic>
    </p:spTree>
    <p:extLst>
      <p:ext uri="{BB962C8B-B14F-4D97-AF65-F5344CB8AC3E}">
        <p14:creationId xmlns:p14="http://schemas.microsoft.com/office/powerpoint/2010/main" val="3336874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dirty="0"/>
              <a:t>Vaikai atliko </a:t>
            </a:r>
            <a:r>
              <a:rPr lang="lt-LT" dirty="0" smtClean="0"/>
              <a:t>užduotis :</a:t>
            </a:r>
            <a:r>
              <a:rPr lang="lt-LT" dirty="0"/>
              <a:t/>
            </a:r>
            <a:br>
              <a:rPr lang="lt-LT" dirty="0"/>
            </a:br>
            <a:r>
              <a:rPr lang="lt-LT" dirty="0"/>
              <a:t>Kas </a:t>
            </a:r>
            <a:r>
              <a:rPr lang="lt-LT" dirty="0" smtClean="0"/>
              <a:t>būdinga pagrindinėms profesijoms ? </a:t>
            </a:r>
            <a:br>
              <a:rPr lang="lt-LT" dirty="0" smtClean="0"/>
            </a:br>
            <a:r>
              <a:rPr lang="lt-LT" sz="2200" dirty="0" smtClean="0"/>
              <a:t>(Jų atliktas užduotis galima apžiūrėti antrojo aukšto koridoriuje</a:t>
            </a:r>
            <a:r>
              <a:rPr lang="lt-LT" sz="2200" dirty="0"/>
              <a:t>)</a:t>
            </a:r>
          </a:p>
        </p:txBody>
      </p:sp>
      <p:pic>
        <p:nvPicPr>
          <p:cNvPr id="5" name="Turinio vietos rezervavimo ženklas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256" y="2249488"/>
            <a:ext cx="2666700" cy="3541712"/>
          </a:xfrm>
        </p:spPr>
      </p:pic>
      <p:pic>
        <p:nvPicPr>
          <p:cNvPr id="6" name="Turinio vietos rezervavimo ženklas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456" y="2249488"/>
            <a:ext cx="2666700" cy="3541712"/>
          </a:xfrm>
        </p:spPr>
      </p:pic>
    </p:spTree>
    <p:extLst>
      <p:ext uri="{BB962C8B-B14F-4D97-AF65-F5344CB8AC3E}">
        <p14:creationId xmlns:p14="http://schemas.microsoft.com/office/powerpoint/2010/main" val="3923188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urinio vietos rezervavimo ženklas 4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891" y="841869"/>
            <a:ext cx="3823064" cy="5079960"/>
          </a:xfrm>
        </p:spPr>
      </p:pic>
      <p:pic>
        <p:nvPicPr>
          <p:cNvPr id="6" name="Turinio vietos rezervavimo ženklas 5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050" y="789190"/>
            <a:ext cx="3862707" cy="5132639"/>
          </a:xfrm>
        </p:spPr>
      </p:pic>
    </p:spTree>
    <p:extLst>
      <p:ext uri="{BB962C8B-B14F-4D97-AF65-F5344CB8AC3E}">
        <p14:creationId xmlns:p14="http://schemas.microsoft.com/office/powerpoint/2010/main" val="659089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 idx="4294967295"/>
          </p:nvPr>
        </p:nvSpPr>
        <p:spPr>
          <a:xfrm>
            <a:off x="1715588" y="619124"/>
            <a:ext cx="9196251" cy="4832441"/>
          </a:xfrm>
        </p:spPr>
        <p:txBody>
          <a:bodyPr>
            <a:noAutofit/>
          </a:bodyPr>
          <a:lstStyle/>
          <a:p>
            <a:pPr algn="ctr"/>
            <a:r>
              <a:rPr lang="lt-LT" sz="3200" dirty="0" smtClean="0"/>
              <a:t>Mokiniai susipažinti Su </a:t>
            </a:r>
            <a:r>
              <a:rPr lang="lt-LT" sz="3200" dirty="0"/>
              <a:t>profesijomis turėjo galimybę </a:t>
            </a:r>
            <a:r>
              <a:rPr lang="lt-LT" sz="3200" dirty="0" smtClean="0"/>
              <a:t>apsilankydami parduotuvėje, pas ūkininką </a:t>
            </a:r>
            <a:r>
              <a:rPr lang="lt-LT" sz="3200" dirty="0" err="1" smtClean="0"/>
              <a:t>aivarą</a:t>
            </a:r>
            <a:r>
              <a:rPr lang="lt-LT" sz="3200" dirty="0" smtClean="0"/>
              <a:t> </a:t>
            </a:r>
            <a:r>
              <a:rPr lang="lt-LT" sz="3200" dirty="0" err="1" smtClean="0"/>
              <a:t>rimkų</a:t>
            </a:r>
            <a:r>
              <a:rPr lang="lt-LT" sz="3200" dirty="0" smtClean="0"/>
              <a:t>, </a:t>
            </a:r>
            <a:r>
              <a:rPr lang="lt-LT" sz="3200" dirty="0" err="1" smtClean="0"/>
              <a:t>panevėžio</a:t>
            </a:r>
            <a:r>
              <a:rPr lang="lt-LT" sz="3200" dirty="0" smtClean="0"/>
              <a:t> siauruko geležinkelio edukacinėje programoje.</a:t>
            </a:r>
            <a:endParaRPr lang="lt-LT" sz="3200" dirty="0"/>
          </a:p>
        </p:txBody>
      </p:sp>
    </p:spTree>
    <p:extLst>
      <p:ext uri="{BB962C8B-B14F-4D97-AF65-F5344CB8AC3E}">
        <p14:creationId xmlns:p14="http://schemas.microsoft.com/office/powerpoint/2010/main" val="29747822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andinė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TM04033919[[fn=Grandinė]]</Template>
  <TotalTime>114</TotalTime>
  <Words>283</Words>
  <Application>Microsoft Office PowerPoint</Application>
  <PresentationFormat>Plačiaekranė</PresentationFormat>
  <Paragraphs>29</Paragraphs>
  <Slides>25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4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25</vt:i4>
      </vt:variant>
    </vt:vector>
  </HeadingPairs>
  <TitlesOfParts>
    <vt:vector size="30" baseType="lpstr">
      <vt:lpstr>Arial</vt:lpstr>
      <vt:lpstr>Trebuchet MS</vt:lpstr>
      <vt:lpstr>Tw Cen MT</vt:lpstr>
      <vt:lpstr>Wingdings</vt:lpstr>
      <vt:lpstr>Grandinė</vt:lpstr>
      <vt:lpstr>Mano svajonių profesija</vt:lpstr>
      <vt:lpstr>Tikslas:</vt:lpstr>
      <vt:lpstr>Uždaviniai:</vt:lpstr>
      <vt:lpstr>Trečiokai su profesijomis susipažino žaisdami stalo žaidimą „profesijos“</vt:lpstr>
      <vt:lpstr>Ketvirtokai rašė kiek kas žino profesijų.</vt:lpstr>
      <vt:lpstr>„PowerPoint“ pateiktis</vt:lpstr>
      <vt:lpstr>Vaikai atliko užduotis : Kas būdinga pagrindinėms profesijoms ?  (Jų atliktas užduotis galima apžiūrėti antrojo aukšto koridoriuje)</vt:lpstr>
      <vt:lpstr>„PowerPoint“ pateiktis</vt:lpstr>
      <vt:lpstr>Mokiniai susipažinti Su profesijomis turėjo galimybę apsilankydami parduotuvėje, pas ūkininką aivarą rimkų, panevėžio siauruko geležinkelio edukacinėje programoje.</vt:lpstr>
      <vt:lpstr>Apie pardavėjos profesiją mokiniams papasakojo miestelio parduotuvės pardavėja Johana šemežienė. Jos išklausę, vaikai padarė išvadą, kad darbas nėra lengvas.</vt:lpstr>
      <vt:lpstr>Apsilankę ūkininko A. rimkaus ūkyje, mokiniai sužinojo, kad jame dirba įvairių profesijų žmonės: agronomas, inžinierius, traktorininkai, kombainininkai, statybininkai, sargas.  Ūkio šeimininkas vaikams aprodė grūdų elevatorių, saugyklą, pasisvėrėme , leido įlipti į traktorių, kombainą, sunkvežimį.</vt:lpstr>
      <vt:lpstr>„PowerPoint“ pateiktis</vt:lpstr>
      <vt:lpstr>„PowerPoint“ pateiktis</vt:lpstr>
      <vt:lpstr>„PowerPoint“ pateiktis</vt:lpstr>
      <vt:lpstr>„PowerPoint“ pateiktis</vt:lpstr>
      <vt:lpstr>Sudalyvaudami edukacinėje programoje „panevėžio siaurukas“ susipažinome su geležinkeliečių profesijomis.</vt:lpstr>
      <vt:lpstr>Pradinukai sužinojo kokių rūšių būna vagonai.</vt:lpstr>
      <vt:lpstr>„PowerPoint“ pateiktis</vt:lpstr>
      <vt:lpstr>„PowerPoint“ pateiktis</vt:lpstr>
      <vt:lpstr>Edukacinės programos metu žiūrėjo filmukus apie geležinkelio taisykles(ko negalima daryti).</vt:lpstr>
      <vt:lpstr>Smagiausia veikla buvo – pasivažinėti su drezina.</vt:lpstr>
      <vt:lpstr>„PowerPoint“ pateiktis</vt:lpstr>
      <vt:lpstr>Pradinių klasių mokiniai piešė „mano svajonių profesija“ </vt:lpstr>
      <vt:lpstr>Šio projekto metu mokiniai:</vt:lpstr>
      <vt:lpstr>Ačiū už dėmesį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Mano svajonių profesija</dc:title>
  <dc:creator>giedrepetretiene@outlook.com</dc:creator>
  <cp:lastModifiedBy>giedrepetretiene@outlook.com</cp:lastModifiedBy>
  <cp:revision>12</cp:revision>
  <dcterms:created xsi:type="dcterms:W3CDTF">2022-06-10T05:42:43Z</dcterms:created>
  <dcterms:modified xsi:type="dcterms:W3CDTF">2022-06-17T08:19:31Z</dcterms:modified>
</cp:coreProperties>
</file>